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mercredi,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28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janvier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316" y="2935069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Understand and list the forms of the word “tout”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6390</TotalTime>
  <Words>25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129</cp:revision>
  <dcterms:created xsi:type="dcterms:W3CDTF">2011-09-14T23:22:57Z</dcterms:created>
  <dcterms:modified xsi:type="dcterms:W3CDTF">2015-01-28T12:38:59Z</dcterms:modified>
</cp:coreProperties>
</file>